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9" r:id="rId5"/>
    <p:sldId id="266" r:id="rId6"/>
    <p:sldId id="264" r:id="rId7"/>
    <p:sldId id="258" r:id="rId8"/>
    <p:sldId id="259" r:id="rId9"/>
    <p:sldId id="260" r:id="rId10"/>
    <p:sldId id="261" r:id="rId11"/>
    <p:sldId id="262" r:id="rId12"/>
    <p:sldId id="263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</a:t>
            </a:r>
            <a:br>
              <a:rPr lang="ru-RU" dirty="0" smtClean="0"/>
            </a:b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326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Наименование образовательной организации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623731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Город,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работы</a:t>
            </a:r>
          </a:p>
          <a:p>
            <a:r>
              <a:rPr lang="ru-RU" dirty="0" smtClean="0"/>
              <a:t>Результат этапа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работы</a:t>
            </a:r>
          </a:p>
          <a:p>
            <a:r>
              <a:rPr lang="ru-RU" dirty="0" smtClean="0"/>
              <a:t>Результат этапа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Полученный результат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продукта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</a:p>
          <a:p>
            <a:r>
              <a:rPr lang="ru-RU" dirty="0" smtClean="0"/>
              <a:t>Новизна</a:t>
            </a:r>
          </a:p>
          <a:p>
            <a:r>
              <a:rPr lang="ru-RU" dirty="0" smtClean="0"/>
              <a:t> характер использования</a:t>
            </a:r>
          </a:p>
          <a:p>
            <a:r>
              <a:rPr lang="ru-RU" dirty="0" smtClean="0"/>
              <a:t> предполагаемый результат ( продукт)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Основной план проведения проекта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2"/>
          <a:ext cx="7239000" cy="477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2237184"/>
                <a:gridCol w="1447800"/>
                <a:gridCol w="1447800"/>
                <a:gridCol w="1447800"/>
              </a:tblGrid>
              <a:tr h="954321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отвественный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</a:t>
                      </a:r>
                      <a:endParaRPr lang="ru-RU" dirty="0"/>
                    </a:p>
                  </a:txBody>
                  <a:tcPr/>
                </a:tc>
              </a:tr>
              <a:tr h="9543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3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3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3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аналогов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работы</a:t>
            </a:r>
          </a:p>
          <a:p>
            <a:r>
              <a:rPr lang="ru-RU" dirty="0" smtClean="0"/>
              <a:t>Результат этапа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работы</a:t>
            </a:r>
          </a:p>
          <a:p>
            <a:r>
              <a:rPr lang="ru-RU" dirty="0" smtClean="0"/>
              <a:t>Результат этапа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</TotalTime>
  <Words>73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Тема  проекта</vt:lpstr>
      <vt:lpstr>Цель проекта</vt:lpstr>
      <vt:lpstr>концепция</vt:lpstr>
      <vt:lpstr>Основной план проведения проекта</vt:lpstr>
      <vt:lpstr>Используемые ресурсы</vt:lpstr>
      <vt:lpstr>Анализ аналогов</vt:lpstr>
      <vt:lpstr>План проекта</vt:lpstr>
      <vt:lpstr>1 этап</vt:lpstr>
      <vt:lpstr>2 этап</vt:lpstr>
      <vt:lpstr>3 этап</vt:lpstr>
      <vt:lpstr>4 этап</vt:lpstr>
      <vt:lpstr>Результаты работы</vt:lpstr>
      <vt:lpstr>Представление продукта</vt:lpstr>
      <vt:lpstr>Выводы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проекта</dc:title>
  <dc:creator>VALENTINSIA</dc:creator>
  <cp:lastModifiedBy>VALENTINSIA</cp:lastModifiedBy>
  <cp:revision>5</cp:revision>
  <dcterms:modified xsi:type="dcterms:W3CDTF">2019-03-10T10:13:07Z</dcterms:modified>
</cp:coreProperties>
</file>